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5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1B1E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15"/>
    <p:restoredTop sz="94651"/>
  </p:normalViewPr>
  <p:slideViewPr>
    <p:cSldViewPr snapToGrid="0" snapToObjects="1">
      <p:cViewPr varScale="1">
        <p:scale>
          <a:sx n="101" d="100"/>
          <a:sy n="101" d="100"/>
        </p:scale>
        <p:origin x="200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Whit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0C21D5-6FE2-4542-BFB3-21AE695E39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1855" y="251018"/>
            <a:ext cx="2549236" cy="7435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721A7D-3A18-2B49-85DB-6075D54B4E70}"/>
              </a:ext>
            </a:extLst>
          </p:cNvPr>
          <p:cNvSpPr/>
          <p:nvPr userDrawn="1"/>
        </p:nvSpPr>
        <p:spPr>
          <a:xfrm>
            <a:off x="0" y="5665509"/>
            <a:ext cx="12192000" cy="1192491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A86A2-2D29-1D41-8577-067AC4CDC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053052" cy="24074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E6DAD-E8BB-D246-A788-D9059D80E8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11560"/>
            <a:ext cx="9053052" cy="12565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2D8481-16EB-2C48-8424-839CB4E76E15}"/>
              </a:ext>
            </a:extLst>
          </p:cNvPr>
          <p:cNvCxnSpPr/>
          <p:nvPr userDrawn="1"/>
        </p:nvCxnSpPr>
        <p:spPr>
          <a:xfrm>
            <a:off x="838200" y="3755923"/>
            <a:ext cx="98298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9BCA2A6-CF6F-F240-A3A0-C08FF838EA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31" y="5783767"/>
            <a:ext cx="3106917" cy="9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0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Red Layout">
    <p:bg>
      <p:bgPr>
        <a:solidFill>
          <a:srgbClr val="991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5C214-BDAA-0F47-8068-E7904BE33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23335" y="311824"/>
            <a:ext cx="2423013" cy="7067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A86A2-2D29-1D41-8577-067AC4CDC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053052" cy="24074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E6DAD-E8BB-D246-A788-D9059D80E8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816652"/>
            <a:ext cx="9053052" cy="1256583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2D8481-16EB-2C48-8424-839CB4E76E15}"/>
              </a:ext>
            </a:extLst>
          </p:cNvPr>
          <p:cNvCxnSpPr>
            <a:cxnSpLocks/>
          </p:cNvCxnSpPr>
          <p:nvPr userDrawn="1"/>
        </p:nvCxnSpPr>
        <p:spPr>
          <a:xfrm>
            <a:off x="0" y="5665509"/>
            <a:ext cx="12192000" cy="0"/>
          </a:xfrm>
          <a:prstGeom prst="line">
            <a:avLst/>
          </a:prstGeom>
          <a:ln w="285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B14B1FA-B59B-0C4F-B0BF-AF48B98EF7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1831" y="5783767"/>
            <a:ext cx="3106917" cy="95597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99BA3F-15DE-0E43-96F9-D1FCCF20A686}"/>
              </a:ext>
            </a:extLst>
          </p:cNvPr>
          <p:cNvCxnSpPr/>
          <p:nvPr userDrawn="1"/>
        </p:nvCxnSpPr>
        <p:spPr>
          <a:xfrm>
            <a:off x="838200" y="3689935"/>
            <a:ext cx="9829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5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C2E4-1222-BE4E-8A55-65BF36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u="none">
                <a:ln>
                  <a:noFill/>
                </a:ln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4003-2D7F-F34F-80C3-EFC0BDA9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3068"/>
            <a:ext cx="10515600" cy="3553905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D37B7-7063-0249-8270-6DCF66238333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554E4-6147-0F4A-B9F3-D6E8ABA0A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9DB91-291E-4642-80D6-0220AFD20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75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C2E4-1222-BE4E-8A55-65BF36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u="none">
                <a:ln>
                  <a:noFill/>
                </a:ln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34003-2D7F-F34F-80C3-EFC0BDA9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912" y="1990725"/>
            <a:ext cx="6685887" cy="3486248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D37B7-7063-0249-8270-6DCF66238333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554E4-6147-0F4A-B9F3-D6E8ABA0A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9DB91-291E-4642-80D6-0220AFD20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BFD7CF-EE10-B94E-B665-F8F7DB0DF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90725"/>
            <a:ext cx="3521075" cy="35210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itle and Conten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C2E4-1222-BE4E-8A55-65BF36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u="none">
                <a:ln>
                  <a:noFill/>
                </a:ln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D37B7-7063-0249-8270-6DCF66238333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2C7FC8-AEEA-A947-A0B3-8F6DB41D4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041"/>
            <a:ext cx="5181600" cy="3623068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F53D63-C5AE-1342-ADB7-274B8A93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041"/>
            <a:ext cx="5181600" cy="3623068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58D9B4-2063-F44A-A948-8D60EEDBC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CFA35A-8DD1-204E-99F0-FC842466A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60022-0777-F240-9DFE-4110CB69D3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35750" y="0"/>
            <a:ext cx="5556250" cy="5845175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7C2E4-1222-BE4E-8A55-65BF36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u="none">
                <a:ln>
                  <a:noFill/>
                </a:ln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D37B7-7063-0249-8270-6DCF66238333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82C7FC8-AEEA-A947-A0B3-8F6DB41D4D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041"/>
            <a:ext cx="5181600" cy="3623068"/>
          </a:xfrm>
        </p:spPr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294D36-D443-8A47-A089-38929241F2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C2D264-31E5-5A44-B9A8-FB69E2EA92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2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C2E4-1222-BE4E-8A55-65BF3670F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 sz="4000" b="1" u="none">
                <a:ln>
                  <a:noFill/>
                </a:ln>
                <a:solidFill>
                  <a:srgbClr val="991B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AD37B7-7063-0249-8270-6DCF66238333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B554E4-6147-0F4A-B9F3-D6E8ABA0A0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79DB91-291E-4642-80D6-0220AFD203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8C9AFF61-1106-6E4A-BB6E-45846C8ADBF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993327"/>
            <a:ext cx="10515600" cy="33670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0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Capt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87729C4-D5D4-8F40-80F8-223917B96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DD75AC-7DBF-504F-BB17-EDC40824975D}"/>
              </a:ext>
            </a:extLst>
          </p:cNvPr>
          <p:cNvSpPr/>
          <p:nvPr userDrawn="1"/>
        </p:nvSpPr>
        <p:spPr>
          <a:xfrm>
            <a:off x="0" y="5844619"/>
            <a:ext cx="12192000" cy="1011999"/>
          </a:xfrm>
          <a:prstGeom prst="rect">
            <a:avLst/>
          </a:prstGeom>
          <a:solidFill>
            <a:srgbClr val="991B1E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460BAD7-5967-3641-AB78-2F25E6033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47901" y="1038605"/>
            <a:ext cx="3422715" cy="4155564"/>
          </a:xfrm>
          <a:solidFill>
            <a:schemeClr val="tx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buNone/>
              <a:defRPr sz="20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buNone/>
              <a:defRPr sz="20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buNone/>
              <a:defRPr sz="20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3C0BF-D233-C54D-95F8-3D2F1D882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6487" y="5937117"/>
            <a:ext cx="2608531" cy="802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2BA31A-2AD0-FB45-AB1E-6861CAD12D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31226" y="5953706"/>
            <a:ext cx="722574" cy="72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4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885A3-FB44-8E4A-B44B-8E721053D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3CC94CBC-F32D-8B45-ADD4-996DB523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689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0" r:id="rId3"/>
    <p:sldLayoutId id="2147483665" r:id="rId4"/>
    <p:sldLayoutId id="2147483662" r:id="rId5"/>
    <p:sldLayoutId id="2147483663" r:id="rId6"/>
    <p:sldLayoutId id="2147483664" r:id="rId7"/>
    <p:sldLayoutId id="21474836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991B1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A349-8301-C941-BA95-3B5EF249C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7C419-5B7C-3B4A-876B-6E43981057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8F771-39EA-E642-A6E3-811EDDCAD9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F72A4-4F17-464A-9324-9D6DB4E0D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37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3A3A-C0E3-3549-9AEA-5FC14F408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5844-CDCC-6842-87E3-1CCD9AAA6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EC06E-758F-9346-BE74-9D37FCBC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6D323-6E28-5140-B032-BDB79B2FC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3D7568-EB6A-AF4A-93AD-C654072638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84106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43EC-1832-1C48-8945-EC5FAADF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86577-25F9-A943-9CC4-AA0D289321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28A417-840D-C642-AB7B-F394CB0566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0E8397-9640-5A41-A699-F174A586AF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D0776C-C3E3-6D44-A683-4798E8BD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1F582-8723-FF4D-83B2-94888089A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3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CFB8299-46B0-7E4A-BA05-C73CF3C19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27657-5127-6444-86A2-FA1E522DE8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671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DE4AE-799B-A84F-A4C5-ECBF86D47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9E5887D6-FB57-6A4B-A423-F01F5A13982C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2769303688"/>
              </p:ext>
            </p:extLst>
          </p:nvPr>
        </p:nvGraphicFramePr>
        <p:xfrm>
          <a:off x="838200" y="1993900"/>
          <a:ext cx="10515600" cy="3131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20908361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6530389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70052573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3381262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557586358"/>
                    </a:ext>
                  </a:extLst>
                </a:gridCol>
              </a:tblGrid>
              <a:tr h="668277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B="91440" anchor="b">
                    <a:solidFill>
                      <a:srgbClr val="991B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B="91440" anchor="b">
                    <a:solidFill>
                      <a:srgbClr val="991B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B="91440" anchor="b">
                    <a:solidFill>
                      <a:srgbClr val="991B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B="91440" anchor="b">
                    <a:solidFill>
                      <a:srgbClr val="991B1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marB="91440" anchor="b">
                    <a:solidFill>
                      <a:srgbClr val="991B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811082"/>
                  </a:ext>
                </a:extLst>
              </a:tr>
              <a:tr h="82103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991B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07170"/>
                  </a:ext>
                </a:extLst>
              </a:tr>
              <a:tr h="82103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991B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8120372"/>
                  </a:ext>
                </a:extLst>
              </a:tr>
              <a:tr h="821039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991B1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243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555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20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2018-08-07T21:19:39Z</dcterms:created>
  <dcterms:modified xsi:type="dcterms:W3CDTF">2018-10-06T00:10:23Z</dcterms:modified>
</cp:coreProperties>
</file>